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3"/>
    <p:sldId id="257" r:id="rId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46"/>
        <p:guide pos="37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-13335"/>
            <a:ext cx="12239625" cy="6884670"/>
          </a:xfrm>
          <a:prstGeom prst="rect">
            <a:avLst/>
          </a:prstGeom>
        </p:spPr>
      </p:pic>
      <p:sp>
        <p:nvSpPr>
          <p:cNvPr id="5" name="心形 4"/>
          <p:cNvSpPr/>
          <p:nvPr/>
        </p:nvSpPr>
        <p:spPr>
          <a:xfrm rot="1560000">
            <a:off x="5643245" y="657225"/>
            <a:ext cx="2894330" cy="2240280"/>
          </a:xfrm>
          <a:prstGeom prst="hear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320000">
            <a:off x="5677535" y="1204595"/>
            <a:ext cx="304736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面向对象</a:t>
            </a:r>
            <a:endParaRPr lang="zh-CN" altLang="en-US" sz="4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02015" y="6160135"/>
            <a:ext cx="389826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AID2009</a:t>
            </a:r>
            <a:r>
              <a:rPr lang="zh-CN" altLang="en-US" sz="36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宋春磊</a:t>
            </a:r>
            <a:endParaRPr lang="zh-CN" altLang="en-US" sz="36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0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70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WPS 演示</Application>
  <PresentationFormat>宽屏</PresentationFormat>
  <Paragraphs>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3" baseType="lpstr">
      <vt:lpstr>Arial</vt:lpstr>
      <vt:lpstr>宋体</vt:lpstr>
      <vt:lpstr>Wingdings</vt:lpstr>
      <vt:lpstr>Arial Black</vt:lpstr>
      <vt:lpstr>Droid Sans Fallback</vt:lpstr>
      <vt:lpstr>微软雅黑</vt:lpstr>
      <vt:lpstr>宋体</vt:lpstr>
      <vt:lpstr>Arial Unicode MS</vt:lpstr>
      <vt:lpstr>MT Extra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tarena</dc:creator>
  <cp:lastModifiedBy>tarena</cp:lastModifiedBy>
  <cp:revision>5</cp:revision>
  <dcterms:created xsi:type="dcterms:W3CDTF">2020-10-28T03:50:25Z</dcterms:created>
  <dcterms:modified xsi:type="dcterms:W3CDTF">2020-10-28T03:50:25Z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